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7" r:id="rId4"/>
    <p:sldId id="27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84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897D-8BD6-43FA-A42A-898DFA611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24E8-DB18-4657-ADDD-821C98797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0C704-1F68-4F94-B10B-690A915D6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2AFB-F7C5-4325-8C2B-6CE2A7705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B18E0-CD18-44F4-9EC3-DDCFA86B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5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B65C-959E-44C5-91A3-FD5A4D50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928D7-2D4D-4541-B016-191E9390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9F2D-A403-4DD7-BDEA-4FB9B5CF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A406C-211F-4715-B55A-3E036522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4D80-A973-4F3B-AE58-093661A0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6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9CF3C-5A61-4637-B740-58583312E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B2855-0F01-45BD-8800-D0AC60C1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A681-E622-4E7D-96C5-808B9A2F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FB492-CA97-4A3D-81D4-B2F87411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E23C-B55A-4122-9C47-5B26CADE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8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3994-2C86-473B-A389-8361D5F4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E01A8-AC1F-490E-8ADF-7066446E1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C5251-C5AB-4876-8133-954559C0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69E16-C602-4D19-B204-6FF2C366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9B2D-48CD-4862-86E3-FA448115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61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0093E-B234-46A7-A838-886F5AD3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47665-6590-4AAD-9A5C-0DC2B8F7C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E9748-4080-4E2A-A742-6F82CF0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C4AE-39EC-43B7-924A-06C4314A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86DD0-8FFD-4FDA-86FA-7E4FBD63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9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D699-7BF8-47F1-B1A8-8D58EE43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BAFF8-03C8-4AB9-A1D9-53F4D7078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7044E-A91B-4E85-B31C-09DEDA50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59488-98EF-4B8E-ACAB-FA473F1F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91B5D-611E-4A2C-AF2B-89519DE8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5D429-D6F0-4AB7-8188-4643692A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4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7571-E241-4EFD-9319-6288A290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659D-5A8C-4AC7-9CB1-48388AB47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F063F-414B-4CB8-986C-F4F0EF7FF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0239C-713A-400A-A74C-E0AD4D603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BD9534-542C-4DCC-894E-4CBD227C9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44E5C6-4D25-4510-A263-A8214162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EC75F-79DB-43C0-BBA6-0E70DDEA7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68DB2-6651-4A73-A202-A9C80517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43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A92A-70B2-4C7F-8820-FDE8D648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D323B-F0B3-4ED5-8AEE-0E5B4C1E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AF6A6-F103-4847-836B-04C25D03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8F413D-4643-4314-9F70-97CE4FA3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0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C2390-CE53-41C3-8F74-91B75EF1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1249E-F012-447E-B722-FB157FDB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E32C9-16A9-4281-BBCC-6EFC3504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7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77AA-12E1-40AF-A6A2-59FF007E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E7BD-266E-4965-92A5-4435E4E21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11A4-2E30-4B9A-9CB2-817A997C3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4584-1749-4299-BCAC-34212F60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7B846-4B9C-455D-A649-6CD7A228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B148C-3E7E-4000-AC18-2316D734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26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0FF9-C429-40AA-9F00-2A2EC3B0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4F7DC-3FD6-458A-B746-A1E0151E0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B0B00-D969-4942-971F-471C0B6B7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D2A72-3DC9-4EF2-888B-0C50777C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63847-D2C4-4700-9768-7AD74C3D2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20129-60C4-47BC-A7A3-B7F37445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3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01F532-7F2B-4D14-A36D-6C4B307C4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E4986-BEC3-4010-8828-B37A9DB9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7F0EC-6AD7-4BE0-B40F-1831545F6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2E458-2DE3-4186-88BC-14DDD60C3D1E}" type="datetimeFigureOut">
              <a:rPr lang="en-US" smtClean="0"/>
              <a:t>06-Jul-21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040A7-C73E-42ED-9154-1405E6441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D5AF2-E078-4D03-BF31-BE402A215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9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B16586-4249-4452-A327-31FA61D1E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EIT x Soft Robots: </a:t>
            </a:r>
            <a:br>
              <a:rPr lang="en-US" dirty="0"/>
            </a:br>
            <a:r>
              <a:rPr lang="en-US" dirty="0"/>
              <a:t>project update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AD5E72-B030-4A59-BA4D-220C15C80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Week of Monday 05/07/2021</a:t>
            </a:r>
          </a:p>
        </p:txBody>
      </p:sp>
    </p:spTree>
    <p:extLst>
      <p:ext uri="{BB962C8B-B14F-4D97-AF65-F5344CB8AC3E}">
        <p14:creationId xmlns:p14="http://schemas.microsoft.com/office/powerpoint/2010/main" val="1241363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4468901" y="533407"/>
            <a:ext cx="32541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Things to do/I’m doing</a:t>
            </a:r>
            <a:endParaRPr lang="en-GB" sz="24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3DEDDE-1AC8-4A40-A556-A41064897F92}"/>
              </a:ext>
            </a:extLst>
          </p:cNvPr>
          <p:cNvSpPr txBox="1"/>
          <p:nvPr/>
        </p:nvSpPr>
        <p:spPr>
          <a:xfrm>
            <a:off x="3603329" y="1906288"/>
            <a:ext cx="498534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Do multiple iterations of actuator tests to gather more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Refine actuator design (new moulds, iterate on actuator until a satisfactory design)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Work on OpenCV point tracking to get ground truth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Investigate ML solutions for control problem (possibly just with voltages, may need full EIT images)</a:t>
            </a:r>
          </a:p>
        </p:txBody>
      </p:sp>
    </p:spTree>
    <p:extLst>
      <p:ext uri="{BB962C8B-B14F-4D97-AF65-F5344CB8AC3E}">
        <p14:creationId xmlns:p14="http://schemas.microsoft.com/office/powerpoint/2010/main" val="3086231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4059463" y="533407"/>
            <a:ext cx="40730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OpenCV color tracking</a:t>
            </a:r>
            <a:endParaRPr lang="en-GB" sz="2400" dirty="0">
              <a:latin typeface="+mj-lt"/>
            </a:endParaRPr>
          </a:p>
        </p:txBody>
      </p:sp>
      <p:pic>
        <p:nvPicPr>
          <p:cNvPr id="3" name="output">
            <a:hlinkClick r:id="" action="ppaction://media"/>
            <a:extLst>
              <a:ext uri="{FF2B5EF4-FFF2-40B4-BE49-F238E27FC236}">
                <a16:creationId xmlns:a16="http://schemas.microsoft.com/office/drawing/2014/main" id="{6129F32A-03DC-494E-8591-FF59A06E76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75743" y="1345181"/>
            <a:ext cx="6640514" cy="49794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0E160F-8D9F-4C28-BD40-B80C90E123EF}"/>
              </a:ext>
            </a:extLst>
          </p:cNvPr>
          <p:cNvSpPr txBox="1"/>
          <p:nvPr/>
        </p:nvSpPr>
        <p:spPr>
          <a:xfrm>
            <a:off x="9416256" y="2711502"/>
            <a:ext cx="27757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Able to register color shape in frame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Must improve tracking, enable detection of smaller and multiple objects in same frame</a:t>
            </a:r>
            <a:endParaRPr lang="en-GB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0706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3458482" y="533407"/>
            <a:ext cx="5275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EIT data of SDM actuator in stepper rig</a:t>
            </a:r>
            <a:endParaRPr lang="en-GB" sz="24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A9D33F-2E3B-45D4-A23F-1283C066CADF}"/>
              </a:ext>
            </a:extLst>
          </p:cNvPr>
          <p:cNvSpPr txBox="1"/>
          <p:nvPr/>
        </p:nvSpPr>
        <p:spPr>
          <a:xfrm>
            <a:off x="2492227" y="3562621"/>
            <a:ext cx="1578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1 iteration</a:t>
            </a:r>
            <a:endParaRPr lang="en-GB" sz="20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7FEF24-FC9F-47D3-A19C-C7A4E2B240E5}"/>
              </a:ext>
            </a:extLst>
          </p:cNvPr>
          <p:cNvSpPr txBox="1"/>
          <p:nvPr/>
        </p:nvSpPr>
        <p:spPr>
          <a:xfrm>
            <a:off x="8733518" y="3562620"/>
            <a:ext cx="1578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5 iterations</a:t>
            </a:r>
            <a:endParaRPr lang="en-GB" sz="20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E44E35-5FB1-4BD6-98E5-861AB1A55943}"/>
              </a:ext>
            </a:extLst>
          </p:cNvPr>
          <p:cNvSpPr txBox="1"/>
          <p:nvPr/>
        </p:nvSpPr>
        <p:spPr>
          <a:xfrm>
            <a:off x="5230664" y="6367198"/>
            <a:ext cx="17306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j-lt"/>
              </a:rPr>
              <a:t>10 iterations</a:t>
            </a:r>
            <a:endParaRPr lang="en-GB" sz="2000" dirty="0">
              <a:latin typeface="+mj-lt"/>
            </a:endParaRPr>
          </a:p>
        </p:txBody>
      </p:sp>
      <p:pic>
        <p:nvPicPr>
          <p:cNvPr id="8" name="Picture 7" descr="Chart, line chart, histogram&#10;&#10;Description automatically generated">
            <a:extLst>
              <a:ext uri="{FF2B5EF4-FFF2-40B4-BE49-F238E27FC236}">
                <a16:creationId xmlns:a16="http://schemas.microsoft.com/office/drawing/2014/main" id="{F210766E-FDF0-4A5B-B822-22ACB58C1E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7" r="7114" b="4824"/>
          <a:stretch/>
        </p:blipFill>
        <p:spPr>
          <a:xfrm>
            <a:off x="3925227" y="4052444"/>
            <a:ext cx="4143070" cy="2330228"/>
          </a:xfrm>
          <a:prstGeom prst="rect">
            <a:avLst/>
          </a:prstGeom>
        </p:spPr>
      </p:pic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ADD6DEF6-0071-431C-A47E-9BC27C5FD8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8" r="7302" b="5885"/>
          <a:stretch/>
        </p:blipFill>
        <p:spPr>
          <a:xfrm>
            <a:off x="7190394" y="1154398"/>
            <a:ext cx="4149879" cy="2318510"/>
          </a:xfrm>
          <a:prstGeom prst="rect">
            <a:avLst/>
          </a:prstGeom>
        </p:spPr>
      </p:pic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32781569-1A63-42CC-8DE3-FBC05D4D42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8" r="7193" b="6218"/>
          <a:stretch/>
        </p:blipFill>
        <p:spPr>
          <a:xfrm>
            <a:off x="981266" y="1176839"/>
            <a:ext cx="4143072" cy="229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738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2980</TotalTime>
  <Words>109</Words>
  <Application>Microsoft Office PowerPoint</Application>
  <PresentationFormat>Widescreen</PresentationFormat>
  <Paragraphs>14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Times New Roman</vt:lpstr>
      <vt:lpstr>Office Theme</vt:lpstr>
      <vt:lpstr>EIT x Soft Robots:  project update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EIT soft robot update</dc:title>
  <dc:creator>DeLorey, Charles</dc:creator>
  <cp:lastModifiedBy>DeLorey, Charles</cp:lastModifiedBy>
  <cp:revision>106</cp:revision>
  <dcterms:created xsi:type="dcterms:W3CDTF">2021-03-21T14:20:38Z</dcterms:created>
  <dcterms:modified xsi:type="dcterms:W3CDTF">2021-07-06T13:12:52Z</dcterms:modified>
</cp:coreProperties>
</file>

<file path=docProps/thumbnail.jpeg>
</file>